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58"/>
  </p:normalViewPr>
  <p:slideViewPr>
    <p:cSldViewPr snapToGrid="0" snapToObjects="1">
      <p:cViewPr varScale="1">
        <p:scale>
          <a:sx n="115" d="100"/>
          <a:sy n="115" d="100"/>
        </p:scale>
        <p:origin x="47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DF358-37B5-3041-85F3-F34AB02C80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5CD225-D0FA-7449-B95D-25CACCAC8D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CC360-BBA5-1241-9868-B448C36D6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2B80E-80F0-FF4E-9298-E6BCACB5C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E084F-30FE-2C49-9CB6-8D15C0FD1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819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EF8A-C6E8-9D4F-BD4B-5C152AA94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E30F8-3BE7-5447-B743-EB1D64153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06475-DC79-4741-9624-9EF139B4D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7A0F0-F7AE-3444-A305-BDC5E77B0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20A35-7C98-EA44-AD0A-873F75048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131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54D0EF-9F2E-DB4D-91AE-114EDC29C0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68629E-2F43-FF4F-B800-69EE06D777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90C99-3C14-DB42-B592-F8DD9A8D4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6C0D1-9769-4843-BFA1-89721F603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FDAB5-5191-DC44-A7EB-7196853A4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875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698AD-E9AF-3941-84F4-E9F3AF38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6FEAD-0651-AA4F-9810-A6E4D9AC4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79978-80D3-3846-8A6D-520AC29D6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5B782-D902-0446-949C-E6078AC40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AF4F9-3465-7C48-B93C-F350BFB9A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762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02B22-5EA1-BA4B-8A2E-E357646AF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EA5E9-0B49-9B42-984A-06EC64FF5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D6907-83B4-9649-90E9-2F6639211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7FD9B-AB28-2C49-AA86-C07EED91B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BF8FA-9E77-1345-8988-598C7FB4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732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A32C0-0221-594E-AA4A-A0B02D860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C47BF-3C39-314E-A756-0FF1B38D04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5D991F-95B0-F849-90C9-9F40DB53F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1A1227-647B-9D44-9222-25CEEAF10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0313B4-9CFC-FF41-854B-7A31FD4C9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33A3FA-4427-2F4A-A588-8F36F0FB9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894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1707A-F0F0-A84F-A062-261622DCA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C27586-701A-1843-B41A-4A4FCE3AB9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E23B97-978E-2144-886A-8344B516E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56A1C6-5EDC-324D-A9C4-D19586EB4B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A52C24-06A7-4242-9C25-559AF60AB7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6B5990-31A1-F741-826C-85A5D73D6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9BEEA0-4291-AF4B-A22F-2A72098B1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2D6CC7-00D2-1B41-B66D-214B75C1D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94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D9C56-CEC1-814B-B5FE-3EB208194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21AA36-33CF-A241-A565-251EB904A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3208A6-5A3B-3646-85A0-92F8ADBD5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7499F0-C405-8547-86A9-30123A31C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61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05ABD9-DF29-4042-B3EE-9890B0A56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7157C1-8714-0146-A6E6-5E591F7B8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75B2F9-6B81-C045-A160-AE7D378E9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57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E58FB-F8B1-0A41-8249-44EECFAE3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4F9EB-AF8C-5741-8A2A-46B778C57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0F81B1-15D4-D244-87B9-170373D48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56BD51-6B05-C84B-A149-1E62DC4BB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F4D2B-9E5E-8440-B54F-329CC8D89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67B6F-61B4-894D-A908-0559D4C0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480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C0AA6-EB17-6549-BEB8-4FE2F4BA1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5D1CDD-7DA2-AF49-8D4F-BE225DD8ED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BE5C3-FD1C-5E4F-B809-75EDD0BBB4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91C9D1-7FFE-E04C-B334-4F54CE72D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B42D7B-3288-BD46-B64C-59B0D1AFA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DC5E57-9E6C-9540-997C-15D574A5C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22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8C5C15-9495-5C40-9EF3-AA5638D14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A2F08-5157-F94C-8153-43D1B4BFC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F9DE2-EF09-F74D-977A-1DA40AA62D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C0F07-38C3-F747-9A3C-EDD7E303724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98BB4-AA40-4D4A-848C-CFCC9EF20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67476-018A-744E-9D47-55973EFD67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A1585-6483-CB41-95DF-E842F82E1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391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8F2A4CC-E3F9-974C-98D7-CE38F9282745}"/>
              </a:ext>
            </a:extLst>
          </p:cNvPr>
          <p:cNvSpPr txBox="1"/>
          <p:nvPr/>
        </p:nvSpPr>
        <p:spPr>
          <a:xfrm>
            <a:off x="8009263" y="1156771"/>
            <a:ext cx="2140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BAO powder 100 mA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53B6F5-E652-5148-A9DB-2D84DF9A5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1403350"/>
            <a:ext cx="65405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98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45FB114-E7C3-5240-B1CD-4C254DBD8E4B}"/>
              </a:ext>
            </a:extLst>
          </p:cNvPr>
          <p:cNvSpPr txBox="1"/>
          <p:nvPr/>
        </p:nvSpPr>
        <p:spPr>
          <a:xfrm>
            <a:off x="8009263" y="1156771"/>
            <a:ext cx="2140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BAO powder 140 mA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04ABD9-74D4-0C40-9DB8-54929A8EE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1441450"/>
            <a:ext cx="65405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27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718F62-A09B-0545-84FF-957C6EE2C5A1}"/>
              </a:ext>
            </a:extLst>
          </p:cNvPr>
          <p:cNvSpPr txBox="1"/>
          <p:nvPr/>
        </p:nvSpPr>
        <p:spPr>
          <a:xfrm>
            <a:off x="8009263" y="1156771"/>
            <a:ext cx="2132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BAO Powder 180 mA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865F03-B57C-0947-A7D8-622F179C6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1416050"/>
            <a:ext cx="65405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5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9AB719-8362-CB4F-A6F7-24493BF7F5B1}"/>
              </a:ext>
            </a:extLst>
          </p:cNvPr>
          <p:cNvSpPr txBox="1"/>
          <p:nvPr/>
        </p:nvSpPr>
        <p:spPr>
          <a:xfrm>
            <a:off x="8009263" y="1156771"/>
            <a:ext cx="2132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BAO Powder 220 mA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909F4C-8B16-4A43-8BD7-A19175FFB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0" y="1441450"/>
            <a:ext cx="65405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376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16</Words>
  <Application>Microsoft Macintosh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Jin, Feng</dc:creator>
  <cp:lastModifiedBy>Jin, Feng</cp:lastModifiedBy>
  <cp:revision>5</cp:revision>
  <dcterms:created xsi:type="dcterms:W3CDTF">2021-05-20T19:11:00Z</dcterms:created>
  <dcterms:modified xsi:type="dcterms:W3CDTF">2021-05-20T21:00:13Z</dcterms:modified>
</cp:coreProperties>
</file>

<file path=docProps/thumbnail.jpeg>
</file>